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256" r:id="rId2"/>
    <p:sldId id="301" r:id="rId3"/>
    <p:sldId id="276" r:id="rId4"/>
    <p:sldId id="277" r:id="rId5"/>
    <p:sldId id="278" r:id="rId6"/>
    <p:sldId id="305" r:id="rId7"/>
    <p:sldId id="30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99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354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3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29B6A-D6FB-4981-988F-8CB846E7C992}" type="datetimeFigureOut">
              <a:rPr lang="ru-RU" smtClean="0"/>
              <a:pPr/>
              <a:t>15.07.2024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9EAEC-8DA3-4570-8A3B-0AC4421D0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505200"/>
            <a:ext cx="8229600" cy="76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191000"/>
            <a:ext cx="7086600" cy="533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9ACBF71-9073-4B9E-A527-9E5E20FF0C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4A7F6-3ACF-4702-9B0F-3348507805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7500" y="152400"/>
            <a:ext cx="20193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59055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33136-0791-4972-81B0-333EC4E8A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4FDF2-C1B2-4C91-8238-DF9A111BB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D71C7-9C19-4A8F-BBFB-C5522FE8B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3848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143000"/>
            <a:ext cx="3848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BDD08-2B84-4616-A5FE-E193AC6AE5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CD688-BC98-4FE4-BB16-A616353D9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4AD4C-D3D0-4EEB-817E-08D54F1A8B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424C8-1450-498E-BA44-885612CEF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04A5C-F8B0-44C3-926B-DF4122EA5C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A8F91-FFE9-43D1-9EAD-CF0C2745E3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0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7848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B35E53-7E7D-43F9-AAC4-BBF4E8C45E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cover dir="r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9B233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9B2337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9B2337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9B2337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9B2337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9B2337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9B2337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9B2337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9B2337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9B233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b="1">
          <a:solidFill>
            <a:srgbClr val="9B233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b="1">
          <a:solidFill>
            <a:srgbClr val="9B2337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b="1">
          <a:solidFill>
            <a:srgbClr val="9B2337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rgbClr val="9B2337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rgbClr val="9B233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rgbClr val="9B233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rgbClr val="9B233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rgbClr val="9B233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357562"/>
            <a:ext cx="7992888" cy="1152128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990033"/>
                </a:solidFill>
                <a:latin typeface="Monotype Corsiva" pitchFamily="66" charset="0"/>
              </a:rPr>
              <a:t>«Открытие музея </a:t>
            </a:r>
            <a:br>
              <a:rPr lang="ru-RU" sz="5400" dirty="0" smtClean="0">
                <a:solidFill>
                  <a:srgbClr val="990033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rgbClr val="990033"/>
                </a:solidFill>
                <a:latin typeface="Monotype Corsiva" pitchFamily="66" charset="0"/>
              </a:rPr>
              <a:t>русского быта</a:t>
            </a:r>
            <a:br>
              <a:rPr lang="ru-RU" sz="5400" dirty="0" smtClean="0">
                <a:solidFill>
                  <a:srgbClr val="990033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rgbClr val="990033"/>
                </a:solidFill>
                <a:latin typeface="Monotype Corsiva" pitchFamily="66" charset="0"/>
              </a:rPr>
              <a:t>«Русская  изба»</a:t>
            </a:r>
            <a:br>
              <a:rPr lang="ru-RU" sz="5400" dirty="0" smtClean="0">
                <a:solidFill>
                  <a:srgbClr val="990033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rgbClr val="990033"/>
                </a:solidFill>
                <a:latin typeface="Monotype Corsiva" pitchFamily="66" charset="0"/>
              </a:rPr>
              <a:t>в МБОУ СОШ с. Неверкино</a:t>
            </a:r>
            <a:endParaRPr lang="ru-RU" sz="5400" dirty="0">
              <a:solidFill>
                <a:srgbClr val="990033"/>
              </a:solidFill>
              <a:latin typeface="Monotype Corsiva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3568" y="764704"/>
            <a:ext cx="7848872" cy="533400"/>
          </a:xfrm>
        </p:spPr>
        <p:txBody>
          <a:bodyPr/>
          <a:lstStyle/>
          <a:p>
            <a:pPr algn="ctr"/>
            <a:endParaRPr lang="ru-RU" sz="8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ctr"/>
            <a:endParaRPr lang="ru-RU" sz="8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ctr"/>
            <a:r>
              <a:rPr lang="ru-RU" sz="2800" i="1" dirty="0" smtClean="0">
                <a:solidFill>
                  <a:srgbClr val="FF0000"/>
                </a:solidFill>
                <a:latin typeface="Georgia" pitchFamily="18" charset="0"/>
              </a:rPr>
              <a:t>Лучшая муниципальная практика </a:t>
            </a:r>
          </a:p>
          <a:p>
            <a:pPr algn="ctr"/>
            <a:endParaRPr lang="ru-RU" sz="2800" i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/>
            <a:endParaRPr lang="ru-RU" sz="18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980728"/>
            <a:ext cx="3672408" cy="2088232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i="1" dirty="0" smtClean="0">
                <a:solidFill>
                  <a:srgbClr val="FF0000"/>
                </a:solidFill>
              </a:rPr>
              <a:t> Цель открытия музея русского быта «Русская изба» — познакомить детей с историей и бытом русского народа,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i="1" dirty="0" smtClean="0">
                <a:solidFill>
                  <a:srgbClr val="FF0000"/>
                </a:solidFill>
              </a:rPr>
              <a:t>с его праздниками, обычаями и традициями.</a:t>
            </a:r>
            <a:endParaRPr lang="ru-RU" sz="1800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5" descr="изба.jpg"/>
          <p:cNvPicPr>
            <a:picLocks noChangeAspect="1"/>
          </p:cNvPicPr>
          <p:nvPr/>
        </p:nvPicPr>
        <p:blipFill>
          <a:blip r:embed="rId2" cstate="print"/>
          <a:srcRect l="18160" t="4850" b="7854"/>
          <a:stretch>
            <a:fillRect/>
          </a:stretch>
        </p:blipFill>
        <p:spPr>
          <a:xfrm>
            <a:off x="4932040" y="836712"/>
            <a:ext cx="2520280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Содержимое 5" descr="0_32d83_52c9335a_XL.jpeg"/>
          <p:cNvPicPr>
            <a:picLocks noChangeAspect="1"/>
          </p:cNvPicPr>
          <p:nvPr/>
        </p:nvPicPr>
        <p:blipFill>
          <a:blip r:embed="rId3" cstate="print"/>
          <a:srcRect b="8135"/>
          <a:stretch>
            <a:fillRect/>
          </a:stretch>
        </p:blipFill>
        <p:spPr bwMode="auto">
          <a:xfrm>
            <a:off x="1619672" y="3212976"/>
            <a:ext cx="3456384" cy="2075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220072" y="3284984"/>
            <a:ext cx="34238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Музей призван приобщить детей к  народной культуре, что является средством формирования у воспитанников патриотических чувств и развития духовности.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785794"/>
            <a:ext cx="6929486" cy="792088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Georgia" pitchFamily="18" charset="0"/>
              </a:rPr>
              <a:t>Открытие музея «Русская изба»</a:t>
            </a:r>
            <a:endParaRPr lang="ru-RU" sz="2800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027" name="Picture 3" descr="C:\Users\admin\Desktop\Изба\IMG_73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643050"/>
            <a:ext cx="5929354" cy="3954832"/>
          </a:xfrm>
          <a:prstGeom prst="rect">
            <a:avLst/>
          </a:prstGeom>
          <a:noFill/>
        </p:spPr>
      </p:pic>
      <p:pic>
        <p:nvPicPr>
          <p:cNvPr id="1028" name="Picture 4" descr="C:\Users\admin\Desktop\Изба\IMG_73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643049"/>
            <a:ext cx="6000792" cy="4002481"/>
          </a:xfrm>
          <a:prstGeom prst="rect">
            <a:avLst/>
          </a:prstGeom>
          <a:noFill/>
        </p:spPr>
      </p:pic>
      <p:pic>
        <p:nvPicPr>
          <p:cNvPr id="1029" name="Picture 5" descr="C:\Users\admin\Desktop\Изба\2DZcdq2B7j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1643050"/>
            <a:ext cx="6072230" cy="4018388"/>
          </a:xfrm>
          <a:prstGeom prst="rect">
            <a:avLst/>
          </a:prstGeom>
          <a:noFill/>
        </p:spPr>
      </p:pic>
      <p:pic>
        <p:nvPicPr>
          <p:cNvPr id="1030" name="Picture 6" descr="C:\Users\admin\Desktop\Изба\PO7-GRIyZ8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1643050"/>
            <a:ext cx="6072230" cy="40719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071538" y="857232"/>
            <a:ext cx="6827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</a:rPr>
              <a:t>Печь – душа крестьянского дома</a:t>
            </a:r>
            <a:endParaRPr lang="ru-RU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2050" name="Picture 2" descr="C:\Users\admin\Desktop\Изба\IMG_73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00174"/>
            <a:ext cx="3143272" cy="4786346"/>
          </a:xfrm>
          <a:prstGeom prst="rect">
            <a:avLst/>
          </a:prstGeom>
          <a:noFill/>
        </p:spPr>
      </p:pic>
      <p:pic>
        <p:nvPicPr>
          <p:cNvPr id="2051" name="Picture 3" descr="C:\Users\admin\Desktop\Изба\IMG_73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00174"/>
            <a:ext cx="3286148" cy="47149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052736"/>
            <a:ext cx="5400600" cy="609600"/>
          </a:xfrm>
        </p:spPr>
        <p:txBody>
          <a:bodyPr/>
          <a:lstStyle/>
          <a:p>
            <a:endParaRPr lang="ru-RU" sz="2400" i="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3074" name="Picture 2" descr="C:\Users\admin\Desktop\Изба\IMG_73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142984"/>
            <a:ext cx="6948502" cy="4634597"/>
          </a:xfrm>
          <a:prstGeom prst="rect">
            <a:avLst/>
          </a:prstGeom>
          <a:noFill/>
        </p:spPr>
      </p:pic>
      <p:pic>
        <p:nvPicPr>
          <p:cNvPr id="3075" name="Picture 3" descr="C:\Users\admin\Desktop\Изба\IMG_73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142984"/>
            <a:ext cx="7000924" cy="4643470"/>
          </a:xfrm>
          <a:prstGeom prst="rect">
            <a:avLst/>
          </a:prstGeom>
          <a:noFill/>
        </p:spPr>
      </p:pic>
      <p:pic>
        <p:nvPicPr>
          <p:cNvPr id="3076" name="Picture 4" descr="C:\Users\admin\Desktop\Изба\IMG_73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1071546"/>
            <a:ext cx="3571900" cy="4857784"/>
          </a:xfrm>
          <a:prstGeom prst="rect">
            <a:avLst/>
          </a:prstGeom>
          <a:noFill/>
        </p:spPr>
      </p:pic>
      <p:pic>
        <p:nvPicPr>
          <p:cNvPr id="3077" name="Picture 5" descr="C:\Users\admin\Desktop\Изба\IMG_736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1000108"/>
            <a:ext cx="3429024" cy="49292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Изба\IMG_736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71546"/>
            <a:ext cx="7311630" cy="4876800"/>
          </a:xfrm>
          <a:prstGeom prst="rect">
            <a:avLst/>
          </a:prstGeom>
          <a:noFill/>
        </p:spPr>
      </p:pic>
      <p:pic>
        <p:nvPicPr>
          <p:cNvPr id="4100" name="Picture 4" descr="C:\Users\admin\Desktop\Изба\IMG_73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071546"/>
            <a:ext cx="7340209" cy="4895862"/>
          </a:xfrm>
          <a:prstGeom prst="rect">
            <a:avLst/>
          </a:prstGeom>
          <a:noFill/>
        </p:spPr>
      </p:pic>
      <p:pic>
        <p:nvPicPr>
          <p:cNvPr id="4101" name="Picture 5" descr="C:\Users\admin\Desktop\Изба\IMG_737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071546"/>
            <a:ext cx="7340209" cy="48958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4429132"/>
            <a:ext cx="5616624" cy="1071570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Благодарим за внимание!</a:t>
            </a:r>
            <a:endParaRPr lang="ru-RU" sz="4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571480"/>
            <a:ext cx="64087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Желаем вам добра и надеемся, </a:t>
            </a:r>
          </a:p>
          <a:p>
            <a:pPr algn="ctr">
              <a:defRPr/>
            </a:pP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что все, о чем вы сегодня услышали и что увидели, останется в душе каждого из вас!</a:t>
            </a:r>
          </a:p>
        </p:txBody>
      </p:sp>
      <p:pic>
        <p:nvPicPr>
          <p:cNvPr id="5122" name="Picture 2" descr="C:\Users\admin\Desktop\Изба\5_juRz0_dj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071678"/>
            <a:ext cx="3333773" cy="2500330"/>
          </a:xfrm>
          <a:prstGeom prst="rect">
            <a:avLst/>
          </a:prstGeom>
          <a:noFill/>
        </p:spPr>
      </p:pic>
      <p:pic>
        <p:nvPicPr>
          <p:cNvPr id="5123" name="Picture 3" descr="C:\Users\admin\Desktop\Изба\00x8-EgzB3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071678"/>
            <a:ext cx="3333773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isp_cardboard">
  <a:themeElements>
    <a:clrScheme name="crisp_cardbo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risp_cardboard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isp_cardbo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isp_cardboa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isp_cardboa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isp_cardboa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isp_cardboa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isp_cardboa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isp_cardboa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isp_cardboa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isp_cardboa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isp_cardboa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isp_cardboa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isp_cardboa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crisp_cardboard</Template>
  <TotalTime>765</TotalTime>
  <Words>66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crisp_cardboard</vt:lpstr>
      <vt:lpstr>«Открытие музея  русского быта «Русская  изба» в МБОУ СОШ с. Неверкино</vt:lpstr>
      <vt:lpstr>Слайд 2</vt:lpstr>
      <vt:lpstr>Открытие музея «Русская изба»</vt:lpstr>
      <vt:lpstr>Слайд 4</vt:lpstr>
      <vt:lpstr>Слайд 5</vt:lpstr>
      <vt:lpstr>Слайд 6</vt:lpstr>
      <vt:lpstr>Благодарим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Дианка</dc:creator>
  <cp:lastModifiedBy>Алена</cp:lastModifiedBy>
  <cp:revision>105</cp:revision>
  <dcterms:created xsi:type="dcterms:W3CDTF">2011-03-12T13:40:27Z</dcterms:created>
  <dcterms:modified xsi:type="dcterms:W3CDTF">2024-07-15T07:28:29Z</dcterms:modified>
</cp:coreProperties>
</file>